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7" r:id="rId4"/>
    <p:sldId id="262" r:id="rId5"/>
    <p:sldId id="265" r:id="rId6"/>
    <p:sldId id="264" r:id="rId7"/>
    <p:sldId id="266" r:id="rId8"/>
    <p:sldId id="261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1"/>
    <p:restoredTop sz="94648"/>
  </p:normalViewPr>
  <p:slideViewPr>
    <p:cSldViewPr snapToGrid="0" snapToObjects="1" showGuides="1">
      <p:cViewPr varScale="1">
        <p:scale>
          <a:sx n="207" d="100"/>
          <a:sy n="207" d="100"/>
        </p:scale>
        <p:origin x="1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C88E-044D-874A-964A-051A5D6BA2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E8C46-0878-2146-9A43-77133667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9704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99" y="5981076"/>
            <a:ext cx="1595850" cy="6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2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1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01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03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6090835" y="5331417"/>
            <a:ext cx="1069382" cy="1526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02" y="0"/>
            <a:ext cx="7429174" cy="697042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6090834" cy="69704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04341" y="2291413"/>
            <a:ext cx="5082153" cy="2387600"/>
          </a:xfrm>
        </p:spPr>
        <p:txBody>
          <a:bodyPr anchor="ctr">
            <a:normAutofit/>
          </a:bodyPr>
          <a:lstStyle>
            <a:lvl1pPr algn="l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14" y="5979044"/>
            <a:ext cx="1595850" cy="6804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2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69874"/>
            <a:ext cx="105092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349599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4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23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9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3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A5403-222D-F646-806A-D888BEFCE30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83C05-585C-D349-B36F-403CD73238E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85" y="5986405"/>
            <a:ext cx="1547895" cy="6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jandroRuiz/UnoTalks-Xamarin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Future of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Alejandro Ruiz</a:t>
            </a:r>
          </a:p>
          <a:p>
            <a:r>
              <a:rPr lang="en-US" dirty="0"/>
              <a:t>Software Engineer @ </a:t>
            </a:r>
            <a:r>
              <a:rPr lang="en-US" dirty="0" err="1"/>
              <a:t>Unosquare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089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341" y="1562993"/>
            <a:ext cx="5082153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4341" y="4215539"/>
            <a:ext cx="508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Alejandro Ruiz</a:t>
            </a:r>
          </a:p>
          <a:p>
            <a:r>
              <a:rPr lang="en-US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Software Engineer @ </a:t>
            </a:r>
            <a:r>
              <a:rPr lang="en-US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Unosquare</a:t>
            </a:r>
            <a:r>
              <a:rPr lang="en-US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@</a:t>
            </a:r>
            <a:r>
              <a:rPr lang="en-US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alejandroruizva</a:t>
            </a:r>
            <a:r>
              <a:rPr lang="en-US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alejandro@alejandroruizvarela.com</a:t>
            </a:r>
            <a:endParaRPr lang="en-US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043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46415"/>
            <a:ext cx="10515600" cy="1101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native UIs for iOS, Android, and Windows Phone from a single, shared C# codebase.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54D6E-E79D-974C-86CA-47FF0A18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54" y="1973799"/>
            <a:ext cx="6675092" cy="27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149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1662-FE19-814E-8FA6-D48644D3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5F0F8-5A9B-E142-9074-8AEB3FD7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Delivers stability, performance, and features focusing on making it easier to create beautiful applications that work on a variety of devices</a:t>
            </a:r>
          </a:p>
        </p:txBody>
      </p:sp>
    </p:spTree>
    <p:extLst>
      <p:ext uri="{BB962C8B-B14F-4D97-AF65-F5344CB8AC3E}">
        <p14:creationId xmlns:p14="http://schemas.microsoft.com/office/powerpoint/2010/main" val="15721933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698-622D-B64B-8FDA-49ACCF2D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A541B-2883-5041-A941-895A18D4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FlexLayout</a:t>
            </a:r>
            <a:r>
              <a:rPr lang="en-US" dirty="0"/>
              <a:t>: Distribution and Adaptability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B52F2-18EA-B442-BB33-54DD671A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31" y="2463805"/>
            <a:ext cx="4099969" cy="30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029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3607-7830-2546-86E4-F1E073F4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A101-3BEB-4947-A0E5-96B1D0BD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State Manager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7B4B0-1BAA-1145-A32B-C289601A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557" y="2453172"/>
            <a:ext cx="3096243" cy="30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490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3C6-233E-9E4A-99C9-142F5902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410CC-524C-9041-BA73-C359030A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StyleSheets</a:t>
            </a:r>
            <a:r>
              <a:rPr lang="en-US" dirty="0"/>
              <a:t>: The Power of CSS in Your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C19D9-D184-8E4E-AB1E-44CC85CC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40" y="2465531"/>
            <a:ext cx="4157960" cy="30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383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EC65-64EC-5D4C-8E87-1D824402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B98E-CF03-284D-9C64-F79B23E4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Right-To-Left Localization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D11D6-88B6-8344-901C-4B1043D8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72" y="4652686"/>
            <a:ext cx="3167328" cy="15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12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DD3B-8728-154E-86F7-56BA6E5E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Backends!!!!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0899-8988-D443-B76A-533A9814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D4715-65ED-2948-92DB-53322698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0" y="2225457"/>
            <a:ext cx="1440000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42DB3-D2E0-6849-B09B-ADFAA852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53" y="2225457"/>
            <a:ext cx="144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A229B-3E8F-EF4D-8BE6-0F180102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606" y="2225457"/>
            <a:ext cx="144000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AA615-0153-614C-B73D-4672ACE82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753" y="2225457"/>
            <a:ext cx="1440000" cy="14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197AA-BD11-B84E-A15C-DC937190487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1100" y="4065289"/>
            <a:ext cx="144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D17D-BDAA-8545-950E-4B082436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1353" y="4065289"/>
            <a:ext cx="1440000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BCE0F-D132-144D-91CF-745FE1824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606" y="4065289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5895DD-0821-7542-BA26-B1A46A0580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753" y="40652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3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28D6-91D9-D649-B483-8B3FACD0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0ED27-3E78-4748-8964-EB42B5BDC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Code: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https://github.com/AlejandroRuiz/</a:t>
            </a:r>
            <a:r>
              <a:rPr lang="en-US" dirty="0" err="1">
                <a:hlinkClick r:id="rId2"/>
              </a:rPr>
              <a:t>UnoTalks</a:t>
            </a:r>
            <a:r>
              <a:rPr lang="en-US" dirty="0">
                <a:hlinkClick r:id="rId2"/>
              </a:rPr>
              <a:t>-Xamarin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633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117</Words>
  <Application>Microsoft Macintosh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Tahoma</vt:lpstr>
      <vt:lpstr>Office Theme</vt:lpstr>
      <vt:lpstr>The Future of Xamarin.Forms</vt:lpstr>
      <vt:lpstr>Xamarin.Forms</vt:lpstr>
      <vt:lpstr>Xamarin.Forms 3.0</vt:lpstr>
      <vt:lpstr>New Features!!!!</vt:lpstr>
      <vt:lpstr>PowerPoint Presentation</vt:lpstr>
      <vt:lpstr>PowerPoint Presentation</vt:lpstr>
      <vt:lpstr>PowerPoint Presentation</vt:lpstr>
      <vt:lpstr>New Backends!!!!</vt:lpstr>
      <vt:lpstr>Xamarin.Forms in Action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Vania Vega</dc:creator>
  <cp:lastModifiedBy>Alejandro Ruiz</cp:lastModifiedBy>
  <cp:revision>24</cp:revision>
  <dcterms:created xsi:type="dcterms:W3CDTF">2017-07-18T20:10:15Z</dcterms:created>
  <dcterms:modified xsi:type="dcterms:W3CDTF">2018-04-26T05:10:56Z</dcterms:modified>
</cp:coreProperties>
</file>